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129463" cy="756126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2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6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88" autoAdjust="0"/>
    <p:restoredTop sz="94676" autoAdjust="0"/>
  </p:normalViewPr>
  <p:slideViewPr>
    <p:cSldViewPr>
      <p:cViewPr varScale="1">
        <p:scale>
          <a:sx n="63" d="100"/>
          <a:sy n="63" d="100"/>
        </p:scale>
        <p:origin x="-984" y="-108"/>
      </p:cViewPr>
      <p:guideLst>
        <p:guide orient="horz" pos="2382"/>
        <p:guide pos="2246"/>
      </p:guideLst>
    </p:cSldViewPr>
  </p:slideViewPr>
  <p:outlineViewPr>
    <p:cViewPr>
      <p:scale>
        <a:sx n="33" d="100"/>
        <a:sy n="33" d="100"/>
      </p:scale>
      <p:origin x="0" y="552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4710" y="2348894"/>
            <a:ext cx="6060044" cy="16207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69420" y="4284717"/>
            <a:ext cx="499062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010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758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63178" y="4858813"/>
            <a:ext cx="6060044" cy="15017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63178" y="3204786"/>
            <a:ext cx="6060044" cy="165402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197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56473" y="1764295"/>
            <a:ext cx="3148846" cy="49900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624144" y="1764295"/>
            <a:ext cx="3148846" cy="49900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902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56474" y="1692534"/>
            <a:ext cx="3150084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6474" y="2397901"/>
            <a:ext cx="3150084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621669" y="1692534"/>
            <a:ext cx="3151321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621669" y="2397901"/>
            <a:ext cx="3151321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2023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4300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6669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6474" y="301050"/>
            <a:ext cx="2345544" cy="12812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787422" y="301051"/>
            <a:ext cx="3985568" cy="64533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6474" y="1582265"/>
            <a:ext cx="2345544" cy="5172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6239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97424" y="5292885"/>
            <a:ext cx="4277678" cy="6248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97424" y="675613"/>
            <a:ext cx="4277678" cy="45367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97424" y="5917739"/>
            <a:ext cx="4277678" cy="88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2426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9949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168861" y="302802"/>
            <a:ext cx="1604129" cy="645157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56473" y="302802"/>
            <a:ext cx="4693563" cy="645157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6147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56473" y="302802"/>
            <a:ext cx="6416517" cy="1260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56473" y="1764295"/>
            <a:ext cx="6416517" cy="4990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56473" y="7008172"/>
            <a:ext cx="1663542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02630-F103-44EB-AB7E-4F042BF7D60A}" type="datetimeFigureOut">
              <a:rPr lang="es-MX" smtClean="0"/>
              <a:t>24/04/2023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435900" y="7008172"/>
            <a:ext cx="2257663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109449" y="7008172"/>
            <a:ext cx="1663542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4A4AB-8B48-40B2-9445-F4662A242A1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03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7129463" cy="75612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19" y="4934589"/>
            <a:ext cx="4324350" cy="124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56419" y="1332359"/>
            <a:ext cx="53285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cumin Pro" pitchFamily="34" charset="0"/>
              </a:rPr>
              <a:t>Puesto:</a:t>
            </a:r>
            <a:r>
              <a:rPr lang="es-MX" dirty="0">
                <a:latin typeface="Acumin Pro" pitchFamily="34" charset="0"/>
              </a:rPr>
              <a:t> DESPACHADOR</a:t>
            </a:r>
          </a:p>
          <a:p>
            <a:endParaRPr lang="es-MX" dirty="0">
              <a:latin typeface="Acumin Pro" pitchFamily="34" charset="0"/>
            </a:endParaRPr>
          </a:p>
          <a:p>
            <a:r>
              <a:rPr lang="es-MX" b="1" dirty="0">
                <a:latin typeface="Acumin Pro" pitchFamily="34" charset="0"/>
              </a:rPr>
              <a:t>Requisitos:</a:t>
            </a:r>
          </a:p>
          <a:p>
            <a:r>
              <a:rPr lang="es-MX" dirty="0">
                <a:latin typeface="Acumin Pro" pitchFamily="34" charset="0"/>
              </a:rPr>
              <a:t>Edades de 20 a 60 años</a:t>
            </a:r>
          </a:p>
          <a:p>
            <a:r>
              <a:rPr lang="es-MX" dirty="0">
                <a:latin typeface="Acumin Pro" pitchFamily="34" charset="0"/>
              </a:rPr>
              <a:t>Responsable</a:t>
            </a:r>
          </a:p>
          <a:p>
            <a:r>
              <a:rPr lang="es-MX" dirty="0">
                <a:latin typeface="Acumin Pro" pitchFamily="34" charset="0"/>
              </a:rPr>
              <a:t>Buena actitud con el cliente</a:t>
            </a:r>
          </a:p>
          <a:p>
            <a:r>
              <a:rPr lang="es-MX" dirty="0">
                <a:latin typeface="Acumin Pro" pitchFamily="34" charset="0"/>
              </a:rPr>
              <a:t>Honesto</a:t>
            </a:r>
          </a:p>
          <a:p>
            <a:endParaRPr lang="es-MX" dirty="0">
              <a:latin typeface="Acumin Pro" pitchFamily="34" charset="0"/>
            </a:endParaRPr>
          </a:p>
          <a:p>
            <a:r>
              <a:rPr lang="es-MX" b="1" dirty="0">
                <a:latin typeface="Acumin Pro" pitchFamily="34" charset="0"/>
              </a:rPr>
              <a:t>Horario:</a:t>
            </a:r>
          </a:p>
          <a:p>
            <a:r>
              <a:rPr lang="es-MX" dirty="0">
                <a:latin typeface="Acumin Pro" pitchFamily="34" charset="0"/>
              </a:rPr>
              <a:t>10:00 p.m. a 6:00 a.m.</a:t>
            </a:r>
          </a:p>
          <a:p>
            <a:endParaRPr lang="es-MX" dirty="0">
              <a:latin typeface="Acumin Pro" pitchFamily="34" charset="0"/>
            </a:endParaRPr>
          </a:p>
          <a:p>
            <a:r>
              <a:rPr lang="es-MX" b="1" dirty="0">
                <a:latin typeface="Acumin Pro" pitchFamily="34" charset="0"/>
              </a:rPr>
              <a:t>Sueldo semanal de: </a:t>
            </a:r>
            <a:r>
              <a:rPr lang="es-MX" dirty="0">
                <a:latin typeface="Acumin Pro" pitchFamily="34" charset="0"/>
              </a:rPr>
              <a:t>$1,187.00 pesos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900435" y="5000085"/>
            <a:ext cx="46046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>
                <a:latin typeface="Acumin Pro" pitchFamily="34" charset="0"/>
              </a:rPr>
              <a:t>Contacto: Karen García</a:t>
            </a:r>
          </a:p>
          <a:p>
            <a:r>
              <a:rPr lang="es-MX" sz="1600" dirty="0">
                <a:latin typeface="Acumin Pro" pitchFamily="34" charset="0"/>
              </a:rPr>
              <a:t>Domicilio; Venustiano Carranza No. 180</a:t>
            </a:r>
          </a:p>
          <a:p>
            <a:r>
              <a:rPr lang="es-MX" sz="1600" dirty="0">
                <a:latin typeface="Acumin Pro" pitchFamily="34" charset="0"/>
              </a:rPr>
              <a:t>tel. 312-315-6073</a:t>
            </a:r>
          </a:p>
          <a:p>
            <a:r>
              <a:rPr lang="es-MX" sz="1600" dirty="0">
                <a:latin typeface="Acumin Pro" pitchFamily="34" charset="0"/>
              </a:rPr>
              <a:t>gasolinera@hotmail.com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836539" y="468263"/>
            <a:ext cx="489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latin typeface="Acumin Pro" pitchFamily="34" charset="0"/>
              </a:rPr>
              <a:t>GASOLINERA COMALA S.A. DE C.V.</a:t>
            </a:r>
          </a:p>
        </p:txBody>
      </p:sp>
    </p:spTree>
    <p:extLst>
      <p:ext uri="{BB962C8B-B14F-4D97-AF65-F5344CB8AC3E}">
        <p14:creationId xmlns:p14="http://schemas.microsoft.com/office/powerpoint/2010/main" val="3153677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6757321</TotalTime>
  <Words>56</Words>
  <Application>Microsoft Office PowerPoint</Application>
  <PresentationFormat>Personalizado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Norma Leticia Chávez Barrgán</dc:creator>
  <cp:lastModifiedBy>Alejandro Rey Ochoa</cp:lastModifiedBy>
  <cp:revision>334</cp:revision>
  <dcterms:created xsi:type="dcterms:W3CDTF">2022-02-11T18:02:54Z</dcterms:created>
  <dcterms:modified xsi:type="dcterms:W3CDTF">2023-04-24T20:46:19Z</dcterms:modified>
</cp:coreProperties>
</file>